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1" r:id="rId6"/>
    <p:sldId id="263" r:id="rId7"/>
    <p:sldId id="265" r:id="rId8"/>
    <p:sldId id="260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3304" autoAdjust="0"/>
  </p:normalViewPr>
  <p:slideViewPr>
    <p:cSldViewPr>
      <p:cViewPr>
        <p:scale>
          <a:sx n="42" d="100"/>
          <a:sy n="42" d="100"/>
        </p:scale>
        <p:origin x="-196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334C-D2AB-4402-B0E4-FB23FBCFB26B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438FF-A8D4-45DB-BE3D-01BF72A6B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4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438FF-A8D4-45DB-BE3D-01BF72A6B4E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66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6025-C3FC-4E72-9A95-1BE8E0E162A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5A019-4184-4397-85D3-74EE094438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6025-C3FC-4E72-9A95-1BE8E0E162A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5A019-4184-4397-85D3-74EE094438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6025-C3FC-4E72-9A95-1BE8E0E162A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5A019-4184-4397-85D3-74EE094438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6025-C3FC-4E72-9A95-1BE8E0E162A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5A019-4184-4397-85D3-74EE094438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6025-C3FC-4E72-9A95-1BE8E0E162A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5A019-4184-4397-85D3-74EE094438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6025-C3FC-4E72-9A95-1BE8E0E162A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5A019-4184-4397-85D3-74EE094438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6025-C3FC-4E72-9A95-1BE8E0E162A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5A019-4184-4397-85D3-74EE094438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6025-C3FC-4E72-9A95-1BE8E0E162A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5A019-4184-4397-85D3-74EE094438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6025-C3FC-4E72-9A95-1BE8E0E162A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5A019-4184-4397-85D3-74EE094438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6025-C3FC-4E72-9A95-1BE8E0E162A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5A019-4184-4397-85D3-74EE094438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86025-C3FC-4E72-9A95-1BE8E0E162A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5A019-4184-4397-85D3-74EE0944383D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886025-C3FC-4E72-9A95-1BE8E0E162A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A5A019-4184-4397-85D3-74EE0944383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228800" y="4941168"/>
            <a:ext cx="8303640" cy="1800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16024" y="115888"/>
            <a:ext cx="7772400" cy="525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4000" dirty="0" smtClean="0"/>
              <a:t>Concert organisé </a:t>
            </a:r>
            <a:br>
              <a:rPr lang="fr-FR" sz="4000" dirty="0" smtClean="0"/>
            </a:br>
            <a:r>
              <a:rPr lang="fr-FR" sz="4000" dirty="0" smtClean="0"/>
              <a:t>pour le foyer</a:t>
            </a:r>
            <a:br>
              <a:rPr lang="fr-FR" sz="4000" dirty="0" smtClean="0"/>
            </a:br>
            <a:r>
              <a:rPr lang="fr-FR" sz="4000" dirty="0" smtClean="0"/>
              <a:t>SAINTE BIBIANE</a:t>
            </a:r>
            <a:br>
              <a:rPr lang="fr-FR" sz="4000" dirty="0" smtClean="0"/>
            </a:br>
            <a:r>
              <a:rPr lang="fr-FR" sz="3600" i="1" dirty="0" smtClean="0"/>
              <a:t/>
            </a:r>
            <a:br>
              <a:rPr lang="fr-FR" sz="3600" i="1" dirty="0" smtClean="0"/>
            </a:br>
            <a:r>
              <a:rPr lang="fr-FR" sz="3200" dirty="0" smtClean="0"/>
              <a:t>« Soutien à l’Enfance </a:t>
            </a:r>
            <a:r>
              <a:rPr lang="fr-FR" sz="3200" dirty="0"/>
              <a:t>D</a:t>
            </a:r>
            <a:r>
              <a:rPr lang="fr-FR" sz="3200" dirty="0" smtClean="0"/>
              <a:t>éfavorisée au Bénin »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Venez Nombreux!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Image 5" descr="C:\Users\orangnic\Desktop\Compilation photos Bénin\00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57192"/>
            <a:ext cx="4392488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8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10463"/>
            <a:ext cx="8280920" cy="54168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 l’origine de cette association</a:t>
            </a:r>
          </a:p>
          <a:p>
            <a:endParaRPr lang="fr-FR" sz="2400" b="1" dirty="0" smtClean="0"/>
          </a:p>
          <a:p>
            <a:r>
              <a:rPr lang="fr-FR" sz="2000" b="1" dirty="0" smtClean="0"/>
              <a:t>La volonté  de promouvoir  le rôle de la femme  dans l’avenir du Bénin démocratique</a:t>
            </a:r>
          </a:p>
          <a:p>
            <a:endParaRPr lang="fr-FR" sz="2000" b="1" dirty="0"/>
          </a:p>
          <a:p>
            <a:r>
              <a:rPr lang="fr-FR" b="1" dirty="0" smtClean="0"/>
              <a:t>	- elle doit acquérir dans la cité, une influence, un rayonnement, une noblesse et une dignité</a:t>
            </a:r>
          </a:p>
          <a:p>
            <a:endParaRPr lang="fr-FR" b="1" dirty="0"/>
          </a:p>
          <a:p>
            <a:r>
              <a:rPr lang="fr-FR" b="1" dirty="0" smtClean="0"/>
              <a:t>	- elle doit croire à ses potentialités dans tous les domaines, au même titre que les hommes</a:t>
            </a:r>
          </a:p>
          <a:p>
            <a:endParaRPr lang="fr-FR" b="1" dirty="0" smtClean="0"/>
          </a:p>
          <a:p>
            <a:pPr algn="ctr"/>
            <a:r>
              <a:rPr lang="fr-FR" sz="2400" b="1" dirty="0" smtClean="0"/>
              <a:t>C’est dès la scolarité que la jeune fille  doit être préparée à cette promotion et à cette tâche</a:t>
            </a:r>
            <a:endParaRPr lang="fr-FR" sz="2400" b="1" dirty="0"/>
          </a:p>
          <a:p>
            <a:pPr algn="ctr"/>
            <a:r>
              <a:rPr lang="fr-FR" b="1" dirty="0" smtClean="0"/>
              <a:t>	</a:t>
            </a:r>
          </a:p>
          <a:p>
            <a:endParaRPr lang="fr-FR" dirty="0"/>
          </a:p>
          <a:p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95936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851920" y="5886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Picture 2" descr="C:\Users\orangnic\Documents\Bénin\Compilation photos Bénin\0020 Fresque aéroport Coton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51936"/>
            <a:ext cx="8568952" cy="17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8504710" cy="6063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 </a:t>
            </a:r>
            <a:r>
              <a:rPr lang="fr-FR" sz="2000" b="1" dirty="0" smtClean="0"/>
              <a:t>Population  bénéficiaire: les enfants défavorisés</a:t>
            </a:r>
          </a:p>
          <a:p>
            <a:pPr marL="285750" indent="-285750">
              <a:buFont typeface="Wingdings" pitchFamily="2" charset="2"/>
              <a:buChar char="v"/>
            </a:pPr>
            <a:endParaRPr lang="fr-FR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sz="2400" b="1" dirty="0" smtClean="0"/>
              <a:t> </a:t>
            </a:r>
            <a:r>
              <a:rPr lang="fr-FR" b="1" dirty="0" smtClean="0"/>
              <a:t>La commune des </a:t>
            </a:r>
            <a:r>
              <a:rPr lang="fr-FR" b="1" dirty="0" err="1" smtClean="0"/>
              <a:t>Aguégués</a:t>
            </a:r>
            <a:r>
              <a:rPr lang="fr-FR" b="1" dirty="0" smtClean="0"/>
              <a:t> dans le département</a:t>
            </a:r>
          </a:p>
          <a:p>
            <a:r>
              <a:rPr lang="fr-FR" b="1" dirty="0" smtClean="0"/>
              <a:t> de l’</a:t>
            </a:r>
            <a:r>
              <a:rPr lang="fr-FR" b="1" dirty="0" err="1" smtClean="0"/>
              <a:t>Ouemé</a:t>
            </a:r>
            <a:r>
              <a:rPr lang="fr-FR" b="1" dirty="0" smtClean="0"/>
              <a:t> près de Porto Novo: 30 000 habitants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 smtClean="0"/>
          </a:p>
          <a:p>
            <a:pPr marL="342900" indent="-342900">
              <a:buFont typeface="Wingdings" pitchFamily="2" charset="2"/>
              <a:buChar char="v"/>
            </a:pPr>
            <a:endParaRPr lang="fr-FR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fr-FR" b="1" dirty="0" smtClean="0"/>
              <a:t>Ville insulaire  périodiquement lacustre (6 mois de l’année) par une hydrographie importante</a:t>
            </a:r>
          </a:p>
          <a:p>
            <a:pPr marL="342900" indent="-342900">
              <a:buFont typeface="Wingdings" pitchFamily="2" charset="2"/>
              <a:buChar char="v"/>
            </a:pPr>
            <a:endParaRPr lang="fr-FR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b="1" dirty="0" smtClean="0"/>
              <a:t>Ville de grande précarité avec un fort taux de natalité (7 à 8 enfants par femme en moyenne)</a:t>
            </a:r>
          </a:p>
          <a:p>
            <a:pPr marL="342900" indent="-342900">
              <a:buFont typeface="Wingdings" pitchFamily="2" charset="2"/>
              <a:buChar char="v"/>
            </a:pPr>
            <a:endParaRPr lang="fr-FR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fr-FR" b="1" dirty="0" smtClean="0"/>
              <a:t>Situation scolaire particulièrement déplorable pour les filles par déperdition scolaire ( grossesses des  élèves mineures comme fléau social majeur)</a:t>
            </a:r>
            <a:endParaRPr lang="fr-FR" dirty="0" smtClean="0"/>
          </a:p>
        </p:txBody>
      </p:sp>
      <p:pic>
        <p:nvPicPr>
          <p:cNvPr id="3" name="Image 2" descr="C:\Users\orangnic\Documents\nicole\BENIN\Benin\photos complètes nicole benin 2016\IMG_08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6203"/>
            <a:ext cx="3850463" cy="20548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4572000" y="4562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C:\Users\orangnic\Documents\nicole\BENIN\Benin\photos complètes nicole benin 2016\IMG_08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6205"/>
            <a:ext cx="3710377" cy="2054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8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88354" y="354828"/>
            <a:ext cx="858331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Devant tant de détresse, le Père </a:t>
            </a:r>
            <a:r>
              <a:rPr lang="fr-FR" sz="2000" b="1" dirty="0" err="1" smtClean="0">
                <a:solidFill>
                  <a:schemeClr val="tx1"/>
                </a:solidFill>
              </a:rPr>
              <a:t>Koulodji</a:t>
            </a:r>
            <a:r>
              <a:rPr lang="fr-FR" sz="2000" b="1" dirty="0" smtClean="0">
                <a:solidFill>
                  <a:schemeClr val="tx1"/>
                </a:solidFill>
              </a:rPr>
              <a:t> a mis </a:t>
            </a: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en </a:t>
            </a:r>
            <a:r>
              <a:rPr lang="fr-FR" sz="2000" b="1" dirty="0" err="1" smtClean="0">
                <a:solidFill>
                  <a:schemeClr val="tx1"/>
                </a:solidFill>
              </a:rPr>
              <a:t>oeuvre</a:t>
            </a:r>
            <a:r>
              <a:rPr lang="fr-FR" sz="2000" b="1" dirty="0" smtClean="0">
                <a:solidFill>
                  <a:schemeClr val="tx1"/>
                </a:solidFill>
              </a:rPr>
              <a:t> son projet: </a:t>
            </a: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le foyer  d’hébergement Sainte </a:t>
            </a:r>
            <a:r>
              <a:rPr lang="fr-FR" sz="2000" b="1" dirty="0" err="1" smtClean="0">
                <a:solidFill>
                  <a:schemeClr val="tx1"/>
                </a:solidFill>
              </a:rPr>
              <a:t>Bibiane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5616" y="2492896"/>
            <a:ext cx="1847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Picture 3" descr="C:\Users\orangnic\Desktop\Compilation photos Bénin\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4" y="1555157"/>
            <a:ext cx="8583314" cy="48981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12563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0254" y="1340768"/>
            <a:ext cx="8424936" cy="5109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En 2008 -2009, création de l’association ASFED-			HOUENAGNON, </a:t>
            </a:r>
          </a:p>
          <a:p>
            <a:r>
              <a:rPr lang="fr-FR" b="1" dirty="0"/>
              <a:t>	</a:t>
            </a:r>
            <a:r>
              <a:rPr lang="fr-FR" b="1" dirty="0" smtClean="0"/>
              <a:t>acquisition des terrains et pose des premières pierres 	par Pierre et ses amis</a:t>
            </a:r>
          </a:p>
          <a:p>
            <a:endParaRPr lang="fr-FR" b="1" dirty="0"/>
          </a:p>
          <a:p>
            <a:r>
              <a:rPr lang="fr-FR" b="1" u="sng" dirty="0" smtClean="0"/>
              <a:t>A partir de  2010 </a:t>
            </a:r>
            <a:r>
              <a:rPr lang="fr-FR" b="1" dirty="0" smtClean="0"/>
              <a:t>:</a:t>
            </a:r>
            <a:r>
              <a:rPr lang="fr-FR" b="1" dirty="0"/>
              <a:t>	A</a:t>
            </a:r>
            <a:r>
              <a:rPr lang="fr-FR" b="1" dirty="0" smtClean="0"/>
              <a:t>ccueil de 20 jeunes filles encadrées par de jeunes éducatrices et nous avons commencé  à participer grâce aux:</a:t>
            </a:r>
            <a:endParaRPr lang="fr-FR" b="1" dirty="0"/>
          </a:p>
          <a:p>
            <a:r>
              <a:rPr lang="fr-FR" b="1" dirty="0"/>
              <a:t>	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Soutiens des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fr-FR" sz="2400" b="1" dirty="0" err="1" smtClean="0">
                <a:solidFill>
                  <a:schemeClr val="accent2">
                    <a:lumMod val="75000"/>
                  </a:schemeClr>
                </a:solidFill>
              </a:rPr>
              <a:t>uervillois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 par des parrainages et des dons ponctuels en fonction des moyens de chacun</a:t>
            </a:r>
            <a:endParaRPr lang="fr-F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b="1" dirty="0" smtClean="0"/>
              <a:t>De nombreuses réussites grâce au soutien scolaire</a:t>
            </a:r>
          </a:p>
          <a:p>
            <a:r>
              <a:rPr lang="fr-FR" b="1" dirty="0"/>
              <a:t>	</a:t>
            </a:r>
            <a:r>
              <a:rPr lang="fr-FR" b="1" dirty="0" smtClean="0"/>
              <a:t>Elles sont en tête de classe</a:t>
            </a:r>
          </a:p>
          <a:p>
            <a:r>
              <a:rPr lang="fr-FR" b="1" dirty="0"/>
              <a:t>	</a:t>
            </a:r>
            <a:r>
              <a:rPr lang="fr-FR" b="1" dirty="0" smtClean="0"/>
              <a:t>Elles obtiennent leur BEPC (95%)</a:t>
            </a:r>
          </a:p>
          <a:p>
            <a:r>
              <a:rPr lang="fr-FR" b="1" dirty="0"/>
              <a:t>	</a:t>
            </a:r>
            <a:r>
              <a:rPr lang="fr-FR" b="1" dirty="0" smtClean="0"/>
              <a:t>Elles obtiennent le baccalauréat </a:t>
            </a:r>
          </a:p>
          <a:p>
            <a:r>
              <a:rPr lang="fr-FR" b="1" dirty="0"/>
              <a:t>	</a:t>
            </a:r>
            <a:r>
              <a:rPr lang="fr-FR" b="1" dirty="0" smtClean="0"/>
              <a:t>Elles sont en université à Porto Novo!!!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476672"/>
            <a:ext cx="842493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L’aventure  de Sainte </a:t>
            </a:r>
            <a:r>
              <a:rPr lang="fr-FR" sz="2400" b="1" dirty="0" err="1" smtClean="0"/>
              <a:t>Bibiane</a:t>
            </a:r>
            <a:endParaRPr lang="fr-FR" sz="2400" b="1" dirty="0" smtClean="0"/>
          </a:p>
          <a:p>
            <a:pPr algn="ctr"/>
            <a:endParaRPr lang="fr-FR" sz="2400" b="1" dirty="0"/>
          </a:p>
        </p:txBody>
      </p:sp>
      <p:pic>
        <p:nvPicPr>
          <p:cNvPr id="6" name="Image 5" descr="C:\Users\orangnic\Desktop\Compilation photos Bénin\00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90" y="4941168"/>
            <a:ext cx="1682874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0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9" y="1340768"/>
            <a:ext cx="8499628" cy="39703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satMod val="270000"/>
                </a:schemeClr>
              </a:gs>
              <a:gs pos="25000">
                <a:schemeClr val="accent2">
                  <a:tint val="60000"/>
                  <a:satMod val="300000"/>
                </a:schemeClr>
              </a:gs>
              <a:gs pos="100000">
                <a:schemeClr val="accent2">
                  <a:tint val="29000"/>
                  <a:satMod val="400000"/>
                </a:scheme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b="1" dirty="0"/>
          </a:p>
          <a:p>
            <a:r>
              <a:rPr lang="fr-FR" b="1" dirty="0" smtClean="0"/>
              <a:t>         -  l’aide des apprentis d’Auteuil pour construire de </a:t>
            </a:r>
          </a:p>
          <a:p>
            <a:r>
              <a:rPr lang="fr-FR" b="1" dirty="0" smtClean="0"/>
              <a:t>	nouvelles pièces </a:t>
            </a:r>
            <a:r>
              <a:rPr lang="fr-FR" b="1" dirty="0"/>
              <a:t>a</a:t>
            </a:r>
            <a:r>
              <a:rPr lang="fr-FR" b="1" dirty="0" smtClean="0"/>
              <a:t>u foyer (dortoirs, salles de classe…)</a:t>
            </a:r>
          </a:p>
          <a:p>
            <a:endParaRPr lang="fr-FR" b="1" dirty="0" smtClean="0"/>
          </a:p>
          <a:p>
            <a:r>
              <a:rPr lang="fr-FR" b="1" dirty="0" smtClean="0"/>
              <a:t>         -  à l’achat d’une pompe pour puiser l’eau des nappes </a:t>
            </a:r>
          </a:p>
          <a:p>
            <a:endParaRPr lang="fr-FR" b="1" dirty="0"/>
          </a:p>
          <a:p>
            <a:r>
              <a:rPr lang="fr-FR" b="1" dirty="0" smtClean="0"/>
              <a:t>         - pour l’achat d’une moto, les courses deviennent 	possibles</a:t>
            </a:r>
          </a:p>
          <a:p>
            <a:endParaRPr lang="fr-FR" b="1" dirty="0"/>
          </a:p>
          <a:p>
            <a:r>
              <a:rPr lang="fr-FR" b="1" dirty="0"/>
              <a:t> </a:t>
            </a:r>
            <a:r>
              <a:rPr lang="fr-FR" b="1" dirty="0" smtClean="0"/>
              <a:t>        - Installation de panneaux solaires pour l’énergie</a:t>
            </a:r>
          </a:p>
          <a:p>
            <a:endParaRPr lang="fr-FR" b="1" dirty="0"/>
          </a:p>
          <a:p>
            <a:r>
              <a:rPr lang="fr-FR" b="1" dirty="0"/>
              <a:t> </a:t>
            </a:r>
            <a:r>
              <a:rPr lang="fr-FR" b="1" dirty="0" smtClean="0"/>
              <a:t>         - Construction de douches  (en cours de réalisation)…..</a:t>
            </a:r>
          </a:p>
          <a:p>
            <a:r>
              <a:rPr lang="fr-FR" b="1" dirty="0" smtClean="0"/>
              <a:t>	</a:t>
            </a:r>
          </a:p>
          <a:p>
            <a:endParaRPr lang="fr-FR" b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23528" y="404664"/>
            <a:ext cx="849962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Les nombreux soutiens et leurs différentes formes</a:t>
            </a:r>
            <a:endParaRPr lang="fr-FR" sz="2400" b="1" dirty="0"/>
          </a:p>
        </p:txBody>
      </p:sp>
      <p:pic>
        <p:nvPicPr>
          <p:cNvPr id="10" name="Image 9" descr="C:\Users\orangnic\Desktop\Compilation photos Bénin\00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00" y="5044802"/>
            <a:ext cx="1181100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orangnic\Documents\nicole\BENIN\Benin\photos complètes nicole benin 2016\IMG_06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1962150" cy="17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3563888" y="56956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 descr="C:\Users\orangnic\Documents\Bénin\Compilation photos Bénin\0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20270"/>
            <a:ext cx="1075683" cy="150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C:\Users\orangnic\Documents\nicole\BENIN\Benin\photos complètes nicole benin 2016\IMG_10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797152"/>
            <a:ext cx="2234933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>
            <a:off x="4211960" y="57728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2" name="Image 21" descr="C:\Users\orangnic\Desktop\Compilation photos Bénin\00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75994"/>
            <a:ext cx="1512168" cy="114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3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63688" y="1268760"/>
            <a:ext cx="18473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59632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051" name="Picture 3" descr="C:\Users\orangnic\Documents\nicole\BENIN\Benin\photos complètes nicole benin 2016\IMG_1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23042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47864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 descr="C:\Users\orangnic\Documents\nicole\BENIN\Benin\photos complètes nicole benin 2016\IMG_1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64" y="1134036"/>
            <a:ext cx="3397491" cy="265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orangnic\Documents\nicole\BENIN\Benin\photos complètes nicole benin 2016\IMG_11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113782" cy="245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orangnic\Documents\nicole\BENIN\Benin\photos complètes nicole benin 2016\IMG_12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50" y="4151337"/>
            <a:ext cx="2990850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6732240" y="2260872"/>
            <a:ext cx="2130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  Pierre </a:t>
            </a:r>
          </a:p>
          <a:p>
            <a:r>
              <a:rPr lang="fr-FR" b="1" dirty="0" smtClean="0"/>
              <a:t>   </a:t>
            </a:r>
            <a:r>
              <a:rPr lang="fr-FR" b="1" dirty="0" err="1" smtClean="0"/>
              <a:t>Koulodji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Sainte </a:t>
            </a:r>
            <a:r>
              <a:rPr lang="fr-FR" b="1" dirty="0" err="1" smtClean="0"/>
              <a:t>Bibiane</a:t>
            </a:r>
            <a:endParaRPr lang="fr-FR" b="1" dirty="0"/>
          </a:p>
        </p:txBody>
      </p:sp>
      <p:pic>
        <p:nvPicPr>
          <p:cNvPr id="16" name="Image 15" descr="C:\Users\orangnic\Documents\nicole\BENIN\Benin\photos complètes nicole benin 2016\IMG_11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7152"/>
            <a:ext cx="2635250" cy="1504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0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angnic\Documents\Bénin\Compilation photos Bénin\0020 Fresque aéroport Coton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91896"/>
            <a:ext cx="8064896" cy="17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641008"/>
            <a:ext cx="7776864" cy="40934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/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Pour soutenir toute cette histoire et son espérance</a:t>
            </a:r>
          </a:p>
          <a:p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b="1" dirty="0" smtClean="0">
                <a:solidFill>
                  <a:schemeClr val="tx1"/>
                </a:solidFill>
              </a:rPr>
              <a:t>	Venez au concert de Rock</a:t>
            </a:r>
          </a:p>
          <a:p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b="1" dirty="0" smtClean="0">
                <a:solidFill>
                  <a:schemeClr val="tx1"/>
                </a:solidFill>
              </a:rPr>
              <a:t> à la salle des Fêtes de SENNEVILLE</a:t>
            </a:r>
          </a:p>
          <a:p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b="1" dirty="0" smtClean="0">
                <a:solidFill>
                  <a:schemeClr val="tx1"/>
                </a:solidFill>
              </a:rPr>
              <a:t>         Le samedi 11 mars  à 20h30</a:t>
            </a:r>
          </a:p>
        </p:txBody>
      </p:sp>
    </p:spTree>
    <p:extLst>
      <p:ext uri="{BB962C8B-B14F-4D97-AF65-F5344CB8AC3E}">
        <p14:creationId xmlns:p14="http://schemas.microsoft.com/office/powerpoint/2010/main" val="40050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7704" y="213285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b="1" dirty="0"/>
          </a:p>
        </p:txBody>
      </p:sp>
      <p:pic>
        <p:nvPicPr>
          <p:cNvPr id="3" name="Picture 2" descr="C:\Users\orangnic\Desktop\Compilation photos Bénin\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51766"/>
            <a:ext cx="4464496" cy="36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51920" y="4509120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Porto Novo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6523" y="764704"/>
            <a:ext cx="833273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Le rock dans tous ses états </a:t>
            </a:r>
            <a:r>
              <a:rPr lang="fr-FR" sz="2800" b="1" dirty="0" err="1">
                <a:solidFill>
                  <a:srgbClr val="FF0000"/>
                </a:solidFill>
              </a:rPr>
              <a:t>S</a:t>
            </a:r>
            <a:r>
              <a:rPr lang="fr-FR" sz="2800" b="1" dirty="0" err="1" smtClean="0">
                <a:solidFill>
                  <a:srgbClr val="FF0000"/>
                </a:solidFill>
              </a:rPr>
              <a:t>ennevillois</a:t>
            </a:r>
            <a:r>
              <a:rPr lang="fr-FR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!</a:t>
            </a:r>
          </a:p>
          <a:p>
            <a:pPr algn="ctr"/>
            <a:endParaRPr lang="fr-FR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En route vers </a:t>
            </a:r>
            <a:r>
              <a:rPr lang="fr-FR" sz="2800" b="1" smtClean="0">
                <a:solidFill>
                  <a:srgbClr val="FF0000"/>
                </a:solidFill>
              </a:rPr>
              <a:t>le Bénin !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347</TotalTime>
  <Words>182</Words>
  <Application>Microsoft Office PowerPoint</Application>
  <PresentationFormat>Affichage à l'écran (4:3)</PresentationFormat>
  <Paragraphs>76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Aspect</vt:lpstr>
      <vt:lpstr>Concert organisé  pour le foyer SAINTE BIBIANE  « Soutien à l’Enfance Défavorisée au Bénin »  Venez Nombreux!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Rouen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DSI</dc:creator>
  <cp:lastModifiedBy>hénin</cp:lastModifiedBy>
  <cp:revision>52</cp:revision>
  <dcterms:created xsi:type="dcterms:W3CDTF">2017-02-05T11:17:42Z</dcterms:created>
  <dcterms:modified xsi:type="dcterms:W3CDTF">2017-02-10T13:18:27Z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