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61" r:id="rId14"/>
    <p:sldId id="264" r:id="rId15"/>
    <p:sldId id="265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089" autoAdjust="0"/>
    <p:restoredTop sz="94723" autoAdjust="0"/>
  </p:normalViewPr>
  <p:slideViewPr>
    <p:cSldViewPr>
      <p:cViewPr varScale="1">
        <p:scale>
          <a:sx n="65" d="100"/>
          <a:sy n="65" d="100"/>
        </p:scale>
        <p:origin x="-1492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30FF-3737-41D1-8AE3-C5138A919B1F}" type="datetimeFigureOut">
              <a:rPr lang="fr-FR" smtClean="0"/>
              <a:pPr/>
              <a:t>03/03/2020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281B-8317-4884-B1FD-BBB133A48E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30FF-3737-41D1-8AE3-C5138A919B1F}" type="datetimeFigureOut">
              <a:rPr lang="fr-FR" smtClean="0"/>
              <a:pPr/>
              <a:t>03/03/2020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281B-8317-4884-B1FD-BBB133A48E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30FF-3737-41D1-8AE3-C5138A919B1F}" type="datetimeFigureOut">
              <a:rPr lang="fr-FR" smtClean="0"/>
              <a:pPr/>
              <a:t>03/03/2020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281B-8317-4884-B1FD-BBB133A48E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30FF-3737-41D1-8AE3-C5138A919B1F}" type="datetimeFigureOut">
              <a:rPr lang="fr-FR" smtClean="0"/>
              <a:pPr/>
              <a:t>03/03/2020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281B-8317-4884-B1FD-BBB133A48E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30FF-3737-41D1-8AE3-C5138A919B1F}" type="datetimeFigureOut">
              <a:rPr lang="fr-FR" smtClean="0"/>
              <a:pPr/>
              <a:t>03/03/2020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281B-8317-4884-B1FD-BBB133A48E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30FF-3737-41D1-8AE3-C5138A919B1F}" type="datetimeFigureOut">
              <a:rPr lang="fr-FR" smtClean="0"/>
              <a:pPr/>
              <a:t>03/03/2020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281B-8317-4884-B1FD-BBB133A48E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30FF-3737-41D1-8AE3-C5138A919B1F}" type="datetimeFigureOut">
              <a:rPr lang="fr-FR" smtClean="0"/>
              <a:pPr/>
              <a:t>03/03/2020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281B-8317-4884-B1FD-BBB133A48E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30FF-3737-41D1-8AE3-C5138A919B1F}" type="datetimeFigureOut">
              <a:rPr lang="fr-FR" smtClean="0"/>
              <a:pPr/>
              <a:t>03/03/2020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281B-8317-4884-B1FD-BBB133A48E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30FF-3737-41D1-8AE3-C5138A919B1F}" type="datetimeFigureOut">
              <a:rPr lang="fr-FR" smtClean="0"/>
              <a:pPr/>
              <a:t>03/03/2020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281B-8317-4884-B1FD-BBB133A48E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30FF-3737-41D1-8AE3-C5138A919B1F}" type="datetimeFigureOut">
              <a:rPr lang="fr-FR" smtClean="0"/>
              <a:pPr/>
              <a:t>03/03/2020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281B-8317-4884-B1FD-BBB133A48E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30FF-3737-41D1-8AE3-C5138A919B1F}" type="datetimeFigureOut">
              <a:rPr lang="fr-FR" smtClean="0"/>
              <a:pPr/>
              <a:t>03/03/2020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E35281B-8317-4884-B1FD-BBB133A48ED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1930FF-3737-41D1-8AE3-C5138A919B1F}" type="datetimeFigureOut">
              <a:rPr lang="fr-FR" smtClean="0"/>
              <a:pPr/>
              <a:t>03/03/2020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E35281B-8317-4884-B1FD-BBB133A48ED6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85786" y="214290"/>
            <a:ext cx="7772400" cy="6072230"/>
          </a:xfrm>
        </p:spPr>
        <p:txBody>
          <a:bodyPr/>
          <a:lstStyle/>
          <a:p>
            <a:r>
              <a:rPr lang="fr-FR" sz="6000" dirty="0" smtClean="0">
                <a:latin typeface="Berlin Sans FB Demi" pitchFamily="34" charset="0"/>
              </a:rPr>
              <a:t>François et le lépreux</a:t>
            </a:r>
            <a:br>
              <a:rPr lang="fr-FR" sz="6000" dirty="0" smtClean="0">
                <a:latin typeface="Berlin Sans FB Demi" pitchFamily="34" charset="0"/>
              </a:rPr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Image 3" descr="Résultat de recherche d'images pour &quot;françois et le lépreux images&quot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928802"/>
            <a:ext cx="428628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endParaRPr lang="fr-FR" sz="4400" dirty="0" smtClean="0"/>
          </a:p>
          <a:p>
            <a:r>
              <a:rPr lang="fr-FR" sz="4400" dirty="0" smtClean="0"/>
              <a:t>La joie déferle alors en lui comme une vague, il n’a plus peur et se met à chanter les louanges du Seigneur et se </a:t>
            </a:r>
            <a:r>
              <a:rPr lang="fr-FR" sz="4400" dirty="0" smtClean="0"/>
              <a:t>promet </a:t>
            </a:r>
            <a:r>
              <a:rPr lang="fr-FR" sz="4400" dirty="0" smtClean="0"/>
              <a:t>bien, après cet acte généreux, de ne pas en rester là.</a:t>
            </a:r>
          </a:p>
          <a:p>
            <a:endParaRPr lang="fr-FR" sz="44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Résultat de recherche d'images pour &quot;françois d'assise joyeux images enfants&quot;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857232"/>
            <a:ext cx="6286544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r>
              <a:rPr lang="fr-FR" sz="4000" dirty="0" smtClean="0"/>
              <a:t>Il va souvent </a:t>
            </a:r>
            <a:r>
              <a:rPr lang="fr-FR" sz="4000" dirty="0" smtClean="0"/>
              <a:t>prier dans </a:t>
            </a:r>
            <a:r>
              <a:rPr lang="fr-FR" sz="4000" dirty="0" smtClean="0"/>
              <a:t>une petite église isolée dans la campagne.</a:t>
            </a:r>
          </a:p>
          <a:p>
            <a:r>
              <a:rPr lang="fr-FR" sz="4000" dirty="0" smtClean="0"/>
              <a:t>L’église Saint Damien se trouve dans les environs d’Assise.</a:t>
            </a:r>
          </a:p>
          <a:p>
            <a:r>
              <a:rPr lang="fr-FR" sz="4000" dirty="0" smtClean="0"/>
              <a:t>Un jour, en </a:t>
            </a:r>
            <a:r>
              <a:rPr lang="fr-FR" sz="4000" dirty="0" smtClean="0"/>
              <a:t>priant devant le crucifix, </a:t>
            </a:r>
            <a:r>
              <a:rPr lang="fr-FR" sz="4000" dirty="0" smtClean="0"/>
              <a:t>il entend le Christ lui dire : « François, va et  répare ma maison qui tombe en ruines ».</a:t>
            </a:r>
          </a:p>
          <a:p>
            <a:endParaRPr lang="fr-F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Résultat de recherche d'images pour &quot;françois d'assise répare l'église images&quot;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5" y="714356"/>
            <a:ext cx="4071966" cy="571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endParaRPr lang="fr-FR" sz="4400" dirty="0" smtClean="0"/>
          </a:p>
          <a:p>
            <a:r>
              <a:rPr lang="fr-FR" sz="4400" dirty="0" smtClean="0"/>
              <a:t>Oui, Seigneur !</a:t>
            </a:r>
          </a:p>
          <a:p>
            <a:r>
              <a:rPr lang="fr-FR" sz="4400" dirty="0" smtClean="0"/>
              <a:t>Et François se met au travail avec joie.</a:t>
            </a:r>
          </a:p>
          <a:p>
            <a:r>
              <a:rPr lang="fr-FR" sz="4400" dirty="0" smtClean="0"/>
              <a:t>Il veut donner sa vie à Dieu, il veut vivre pauvre et dépouillé comme Jésus.</a:t>
            </a:r>
            <a:endParaRPr lang="fr-FR" sz="4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Résultat de recherche d'images pour &quot;françois d'assise images enfants&quot;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785794"/>
            <a:ext cx="507209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dirty="0" smtClean="0"/>
              <a:t>François d’Assise</a:t>
            </a:r>
            <a:endParaRPr lang="fr-FR" sz="5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4400" dirty="0" smtClean="0"/>
              <a:t>est né en 1181 (ou 1182) à Assise, en Italie (Ombrie)</a:t>
            </a:r>
          </a:p>
          <a:p>
            <a:r>
              <a:rPr lang="fr-FR" sz="4400" dirty="0" smtClean="0"/>
              <a:t>Fils d’un riche marchand, il n’est pas satisfait de la vie qu’il mène.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500726"/>
          </a:xfrm>
        </p:spPr>
        <p:txBody>
          <a:bodyPr/>
          <a:lstStyle/>
          <a:p>
            <a:endParaRPr lang="fr-FR" sz="4400" dirty="0" smtClean="0"/>
          </a:p>
          <a:p>
            <a:r>
              <a:rPr lang="fr-FR" sz="4400" dirty="0" smtClean="0"/>
              <a:t>Il </a:t>
            </a:r>
            <a:r>
              <a:rPr lang="fr-FR" sz="4400" dirty="0" smtClean="0"/>
              <a:t>essaie le métier des armes en s’engageant dans l’armée mais revient vite à Assise, toujours insatisfait et en quête de mieux faire.</a:t>
            </a:r>
          </a:p>
          <a:p>
            <a:endParaRPr lang="fr-F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Résultat de recherche d'images pour &quot;françois d'assise chevalier images&quot;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857232"/>
            <a:ext cx="392909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endParaRPr lang="fr-FR" sz="4400" dirty="0" smtClean="0"/>
          </a:p>
          <a:p>
            <a:endParaRPr lang="fr-FR" sz="4400" dirty="0" smtClean="0"/>
          </a:p>
          <a:p>
            <a:r>
              <a:rPr lang="fr-FR" sz="4400" dirty="0" smtClean="0"/>
              <a:t>François </a:t>
            </a:r>
            <a:r>
              <a:rPr lang="fr-FR" sz="4400" dirty="0" smtClean="0"/>
              <a:t>commence à comprendre que Jésus est le trésor qu’il cherche</a:t>
            </a:r>
            <a:r>
              <a:rPr lang="fr-FR" sz="4400" dirty="0" smtClean="0"/>
              <a:t>.</a:t>
            </a:r>
            <a:endParaRPr lang="fr-FR" sz="44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endParaRPr lang="fr-FR" sz="4400" dirty="0" smtClean="0"/>
          </a:p>
          <a:p>
            <a:r>
              <a:rPr lang="fr-FR" sz="4400" dirty="0" smtClean="0"/>
              <a:t>Un jour, François croise un lépreux sur le chemin.</a:t>
            </a:r>
          </a:p>
          <a:p>
            <a:r>
              <a:rPr lang="fr-FR" sz="4400" dirty="0" smtClean="0"/>
              <a:t>Horreur ! La lèpre à cette époque, est mal connue et ceux qui sont atteints sont exclus.</a:t>
            </a:r>
          </a:p>
          <a:p>
            <a:r>
              <a:rPr lang="fr-FR" sz="4400" dirty="0" smtClean="0"/>
              <a:t>On a peur de </a:t>
            </a:r>
            <a:r>
              <a:rPr lang="fr-FR" sz="4400" smtClean="0"/>
              <a:t>la contagion.</a:t>
            </a:r>
            <a:endParaRPr lang="fr-FR" sz="4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Résultat de recherche d'images pour &quot;images françois et le lépreux&quot;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785794"/>
            <a:ext cx="764386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endParaRPr lang="fr-FR" sz="4400" dirty="0" smtClean="0"/>
          </a:p>
          <a:p>
            <a:r>
              <a:rPr lang="fr-FR" sz="4400" dirty="0" smtClean="0"/>
              <a:t>François, si délicat, si raffiné, a un premier mouvement de fuite.</a:t>
            </a:r>
          </a:p>
          <a:p>
            <a:endParaRPr lang="fr-FR" sz="4400" dirty="0" smtClean="0"/>
          </a:p>
          <a:p>
            <a:r>
              <a:rPr lang="fr-FR" sz="4400" dirty="0" smtClean="0"/>
              <a:t>Mais son cœur est tellement rempli de l’amour de Dieu qu’il regrette aussitôt cette réaction.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lnSpcReduction="10000"/>
          </a:bodyPr>
          <a:lstStyle/>
          <a:p>
            <a:endParaRPr lang="fr-FR" sz="4400" dirty="0" smtClean="0"/>
          </a:p>
          <a:p>
            <a:r>
              <a:rPr lang="fr-FR" sz="4400" dirty="0" smtClean="0"/>
              <a:t>Au prix d’un grand effort, il surmonte sa peur et son dégoût, s’approche du pauvre homme et le prend dans ses bras.</a:t>
            </a:r>
          </a:p>
          <a:p>
            <a:endParaRPr lang="fr-FR" sz="4400" dirty="0" smtClean="0"/>
          </a:p>
          <a:p>
            <a:r>
              <a:rPr lang="fr-FR" sz="4400" dirty="0" smtClean="0"/>
              <a:t>Puis il l’embrasse sans craindre la contagion.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121</TotalTime>
  <Words>285</Words>
  <Application>Microsoft Office PowerPoint</Application>
  <PresentationFormat>Affichage à l'écran (4:3)</PresentationFormat>
  <Paragraphs>30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Débit</vt:lpstr>
      <vt:lpstr>François et le lépreux      </vt:lpstr>
      <vt:lpstr>François d’Assise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François et le lépreux</dc:title>
  <dc:creator>jfrancois.pommier@orange.fr</dc:creator>
  <cp:lastModifiedBy>jfrancois.pommier@orange.fr</cp:lastModifiedBy>
  <cp:revision>19</cp:revision>
  <dcterms:created xsi:type="dcterms:W3CDTF">2020-02-23T20:20:39Z</dcterms:created>
  <dcterms:modified xsi:type="dcterms:W3CDTF">2020-03-03T12:18:30Z</dcterms:modified>
</cp:coreProperties>
</file>